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Regular" charset="1" panose="020B0503030202020304"/>
      <p:regular r:id="rId10"/>
    </p:embeddedFont>
    <p:embeddedFont>
      <p:font typeface="Clear Sans Regular Bold" charset="1" panose="020B0603030202020304"/>
      <p:regular r:id="rId11"/>
    </p:embeddedFont>
    <p:embeddedFont>
      <p:font typeface="Clear Sans Regular Italics" charset="1" panose="020B0503030202090304"/>
      <p:regular r:id="rId12"/>
    </p:embeddedFont>
    <p:embeddedFont>
      <p:font typeface="Clear Sans Regular Bold Italics" charset="1" panose="020B06030302020903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75786" y="5143500"/>
            <a:ext cx="7263160" cy="3570943"/>
            <a:chOff x="0" y="0"/>
            <a:chExt cx="38337329" cy="18848606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38192549" cy="18703825"/>
            </a:xfrm>
            <a:custGeom>
              <a:avLst/>
              <a:gdLst/>
              <a:ahLst/>
              <a:cxnLst/>
              <a:rect r="r" b="b" t="t" l="l"/>
              <a:pathLst>
                <a:path h="18703825" w="38192549">
                  <a:moveTo>
                    <a:pt x="0" y="0"/>
                  </a:moveTo>
                  <a:lnTo>
                    <a:pt x="38192549" y="0"/>
                  </a:lnTo>
                  <a:lnTo>
                    <a:pt x="38192549" y="18703825"/>
                  </a:lnTo>
                  <a:lnTo>
                    <a:pt x="0" y="18703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38337328" cy="18848606"/>
            </a:xfrm>
            <a:custGeom>
              <a:avLst/>
              <a:gdLst/>
              <a:ahLst/>
              <a:cxnLst/>
              <a:rect r="r" b="b" t="t" l="l"/>
              <a:pathLst>
                <a:path h="18848606" w="38337328">
                  <a:moveTo>
                    <a:pt x="38192549" y="18703826"/>
                  </a:moveTo>
                  <a:lnTo>
                    <a:pt x="38337328" y="18703826"/>
                  </a:lnTo>
                  <a:lnTo>
                    <a:pt x="38337328" y="18848606"/>
                  </a:lnTo>
                  <a:lnTo>
                    <a:pt x="38192549" y="18848606"/>
                  </a:lnTo>
                  <a:lnTo>
                    <a:pt x="38192549" y="187038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703826"/>
                  </a:lnTo>
                  <a:lnTo>
                    <a:pt x="0" y="18703826"/>
                  </a:lnTo>
                  <a:lnTo>
                    <a:pt x="0" y="144780"/>
                  </a:lnTo>
                  <a:close/>
                  <a:moveTo>
                    <a:pt x="0" y="18703826"/>
                  </a:moveTo>
                  <a:lnTo>
                    <a:pt x="144780" y="18703826"/>
                  </a:lnTo>
                  <a:lnTo>
                    <a:pt x="144780" y="18848606"/>
                  </a:lnTo>
                  <a:lnTo>
                    <a:pt x="0" y="18848606"/>
                  </a:lnTo>
                  <a:lnTo>
                    <a:pt x="0" y="18703826"/>
                  </a:lnTo>
                  <a:close/>
                  <a:moveTo>
                    <a:pt x="38192549" y="144780"/>
                  </a:moveTo>
                  <a:lnTo>
                    <a:pt x="38337328" y="144780"/>
                  </a:lnTo>
                  <a:lnTo>
                    <a:pt x="38337328" y="18703826"/>
                  </a:lnTo>
                  <a:lnTo>
                    <a:pt x="38192549" y="18703826"/>
                  </a:lnTo>
                  <a:lnTo>
                    <a:pt x="38192549" y="144780"/>
                  </a:lnTo>
                  <a:close/>
                  <a:moveTo>
                    <a:pt x="144780" y="18703826"/>
                  </a:moveTo>
                  <a:lnTo>
                    <a:pt x="38192549" y="18703826"/>
                  </a:lnTo>
                  <a:lnTo>
                    <a:pt x="38192549" y="18848606"/>
                  </a:lnTo>
                  <a:lnTo>
                    <a:pt x="144780" y="18848606"/>
                  </a:lnTo>
                  <a:lnTo>
                    <a:pt x="144780" y="18703826"/>
                  </a:lnTo>
                  <a:close/>
                  <a:moveTo>
                    <a:pt x="38192549" y="0"/>
                  </a:moveTo>
                  <a:lnTo>
                    <a:pt x="38337328" y="0"/>
                  </a:lnTo>
                  <a:lnTo>
                    <a:pt x="38337328" y="144780"/>
                  </a:lnTo>
                  <a:lnTo>
                    <a:pt x="38192549" y="144780"/>
                  </a:lnTo>
                  <a:lnTo>
                    <a:pt x="3819254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192549" y="0"/>
                  </a:lnTo>
                  <a:lnTo>
                    <a:pt x="3819254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976171" y="5876727"/>
            <a:ext cx="4343085" cy="4716327"/>
            <a:chOff x="0" y="0"/>
            <a:chExt cx="5790779" cy="628843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7067" y="0"/>
              <a:ext cx="2734650" cy="332064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0" y="2329950"/>
              <a:ext cx="5790779" cy="395848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5771063" y="5760975"/>
            <a:ext cx="4472606" cy="2335994"/>
            <a:chOff x="0" y="0"/>
            <a:chExt cx="5963475" cy="311465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923818"/>
              <a:ext cx="1832283" cy="2190840"/>
              <a:chOff x="0" y="0"/>
              <a:chExt cx="9542071" cy="11409346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65596" y="923818"/>
              <a:ext cx="1832283" cy="2190840"/>
              <a:chOff x="0" y="0"/>
              <a:chExt cx="9542071" cy="11409346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31192" y="923818"/>
              <a:ext cx="1832283" cy="2190840"/>
              <a:chOff x="0" y="0"/>
              <a:chExt cx="9542071" cy="11409346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72390" y="72390"/>
                <a:ext cx="9397291" cy="11264567"/>
              </a:xfrm>
              <a:custGeom>
                <a:avLst/>
                <a:gdLst/>
                <a:ahLst/>
                <a:cxnLst/>
                <a:rect r="r" b="b" t="t" l="l"/>
                <a:pathLst>
                  <a:path h="11264567" w="9397291">
                    <a:moveTo>
                      <a:pt x="0" y="0"/>
                    </a:moveTo>
                    <a:lnTo>
                      <a:pt x="9397291" y="0"/>
                    </a:lnTo>
                    <a:lnTo>
                      <a:pt x="9397291" y="11264567"/>
                    </a:lnTo>
                    <a:lnTo>
                      <a:pt x="0" y="11264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0"/>
                <a:ext cx="9542071" cy="11409346"/>
              </a:xfrm>
              <a:custGeom>
                <a:avLst/>
                <a:gdLst/>
                <a:ahLst/>
                <a:cxnLst/>
                <a:rect r="r" b="b" t="t" l="l"/>
                <a:pathLst>
                  <a:path h="11409346" w="9542071">
                    <a:moveTo>
                      <a:pt x="9397291" y="11264567"/>
                    </a:moveTo>
                    <a:lnTo>
                      <a:pt x="9542071" y="11264567"/>
                    </a:lnTo>
                    <a:lnTo>
                      <a:pt x="9542071" y="11409346"/>
                    </a:lnTo>
                    <a:lnTo>
                      <a:pt x="9397291" y="11409346"/>
                    </a:lnTo>
                    <a:lnTo>
                      <a:pt x="9397291" y="1126456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1264567"/>
                    </a:lnTo>
                    <a:lnTo>
                      <a:pt x="0" y="11264567"/>
                    </a:lnTo>
                    <a:lnTo>
                      <a:pt x="0" y="144780"/>
                    </a:lnTo>
                    <a:close/>
                    <a:moveTo>
                      <a:pt x="0" y="11264567"/>
                    </a:moveTo>
                    <a:lnTo>
                      <a:pt x="144780" y="11264567"/>
                    </a:lnTo>
                    <a:lnTo>
                      <a:pt x="144780" y="11409346"/>
                    </a:lnTo>
                    <a:lnTo>
                      <a:pt x="0" y="11409346"/>
                    </a:lnTo>
                    <a:lnTo>
                      <a:pt x="0" y="11264567"/>
                    </a:lnTo>
                    <a:close/>
                    <a:moveTo>
                      <a:pt x="9397291" y="144780"/>
                    </a:moveTo>
                    <a:lnTo>
                      <a:pt x="9542071" y="144780"/>
                    </a:lnTo>
                    <a:lnTo>
                      <a:pt x="9542071" y="11264567"/>
                    </a:lnTo>
                    <a:lnTo>
                      <a:pt x="9397291" y="11264567"/>
                    </a:lnTo>
                    <a:lnTo>
                      <a:pt x="9397291" y="144780"/>
                    </a:lnTo>
                    <a:close/>
                    <a:moveTo>
                      <a:pt x="144780" y="11264567"/>
                    </a:moveTo>
                    <a:lnTo>
                      <a:pt x="9397291" y="11264567"/>
                    </a:lnTo>
                    <a:lnTo>
                      <a:pt x="9397291" y="11409346"/>
                    </a:lnTo>
                    <a:lnTo>
                      <a:pt x="144780" y="11409346"/>
                    </a:lnTo>
                    <a:lnTo>
                      <a:pt x="144780" y="11264567"/>
                    </a:lnTo>
                    <a:close/>
                    <a:moveTo>
                      <a:pt x="9397291" y="0"/>
                    </a:moveTo>
                    <a:lnTo>
                      <a:pt x="9542071" y="0"/>
                    </a:lnTo>
                    <a:lnTo>
                      <a:pt x="9542071" y="144780"/>
                    </a:lnTo>
                    <a:lnTo>
                      <a:pt x="9397291" y="144780"/>
                    </a:lnTo>
                    <a:lnTo>
                      <a:pt x="939729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9397291" y="0"/>
                    </a:lnTo>
                    <a:lnTo>
                      <a:pt x="939729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5963475" cy="425998"/>
              <a:chOff x="0" y="0"/>
              <a:chExt cx="31056283" cy="2218491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72390" y="72390"/>
                <a:ext cx="30911502" cy="2073711"/>
              </a:xfrm>
              <a:custGeom>
                <a:avLst/>
                <a:gdLst/>
                <a:ahLst/>
                <a:cxnLst/>
                <a:rect r="r" b="b" t="t" l="l"/>
                <a:pathLst>
                  <a:path h="2073711" w="30911502">
                    <a:moveTo>
                      <a:pt x="0" y="0"/>
                    </a:moveTo>
                    <a:lnTo>
                      <a:pt x="30911502" y="0"/>
                    </a:lnTo>
                    <a:lnTo>
                      <a:pt x="30911502" y="2073711"/>
                    </a:lnTo>
                    <a:lnTo>
                      <a:pt x="0" y="2073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0"/>
                <a:ext cx="31056284" cy="2218491"/>
              </a:xfrm>
              <a:custGeom>
                <a:avLst/>
                <a:gdLst/>
                <a:ahLst/>
                <a:cxnLst/>
                <a:rect r="r" b="b" t="t" l="l"/>
                <a:pathLst>
                  <a:path h="2218491" w="31056284">
                    <a:moveTo>
                      <a:pt x="30911502" y="2073711"/>
                    </a:moveTo>
                    <a:lnTo>
                      <a:pt x="31056284" y="2073711"/>
                    </a:lnTo>
                    <a:lnTo>
                      <a:pt x="31056284" y="2218491"/>
                    </a:lnTo>
                    <a:lnTo>
                      <a:pt x="30911502" y="2218491"/>
                    </a:lnTo>
                    <a:lnTo>
                      <a:pt x="30911502" y="207371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2073711"/>
                    </a:lnTo>
                    <a:lnTo>
                      <a:pt x="0" y="2073711"/>
                    </a:lnTo>
                    <a:lnTo>
                      <a:pt x="0" y="144780"/>
                    </a:lnTo>
                    <a:close/>
                    <a:moveTo>
                      <a:pt x="0" y="2073711"/>
                    </a:moveTo>
                    <a:lnTo>
                      <a:pt x="144780" y="2073711"/>
                    </a:lnTo>
                    <a:lnTo>
                      <a:pt x="144780" y="2218491"/>
                    </a:lnTo>
                    <a:lnTo>
                      <a:pt x="0" y="2218491"/>
                    </a:lnTo>
                    <a:lnTo>
                      <a:pt x="0" y="2073711"/>
                    </a:lnTo>
                    <a:close/>
                    <a:moveTo>
                      <a:pt x="30911502" y="144780"/>
                    </a:moveTo>
                    <a:lnTo>
                      <a:pt x="31056284" y="144780"/>
                    </a:lnTo>
                    <a:lnTo>
                      <a:pt x="31056284" y="2073711"/>
                    </a:lnTo>
                    <a:lnTo>
                      <a:pt x="30911502" y="2073711"/>
                    </a:lnTo>
                    <a:lnTo>
                      <a:pt x="30911502" y="144780"/>
                    </a:lnTo>
                    <a:close/>
                    <a:moveTo>
                      <a:pt x="144780" y="2073711"/>
                    </a:moveTo>
                    <a:lnTo>
                      <a:pt x="30911502" y="2073711"/>
                    </a:lnTo>
                    <a:lnTo>
                      <a:pt x="30911502" y="2218491"/>
                    </a:lnTo>
                    <a:lnTo>
                      <a:pt x="144780" y="2218491"/>
                    </a:lnTo>
                    <a:lnTo>
                      <a:pt x="144780" y="2073711"/>
                    </a:lnTo>
                    <a:close/>
                    <a:moveTo>
                      <a:pt x="30911502" y="0"/>
                    </a:moveTo>
                    <a:lnTo>
                      <a:pt x="31056284" y="0"/>
                    </a:lnTo>
                    <a:lnTo>
                      <a:pt x="31056284" y="144780"/>
                    </a:lnTo>
                    <a:lnTo>
                      <a:pt x="30911502" y="144780"/>
                    </a:lnTo>
                    <a:lnTo>
                      <a:pt x="3091150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0911502" y="0"/>
                    </a:lnTo>
                    <a:lnTo>
                      <a:pt x="3091150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EDF0F2">
                  <a:alpha val="68627"/>
                </a:srgbClr>
              </a:solidFill>
            </p:spPr>
          </p:sp>
        </p:grp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16036" y="6600782"/>
            <a:ext cx="526104" cy="526104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9501447" y="6018210"/>
            <a:ext cx="4274999" cy="4937596"/>
            <a:chOff x="0" y="0"/>
            <a:chExt cx="5699999" cy="6583461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887681"/>
              <a:ext cx="5699999" cy="4695780"/>
            </a:xfrm>
            <a:prstGeom prst="rect">
              <a:avLst/>
            </a:prstGeom>
          </p:spPr>
        </p:pic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82240" y="0"/>
              <a:ext cx="2335518" cy="2508857"/>
            </a:xfrm>
            <a:prstGeom prst="rect">
              <a:avLst/>
            </a:prstGeom>
          </p:spPr>
        </p:pic>
      </p:grpSp>
      <p:sp>
        <p:nvSpPr>
          <p:cNvPr name="TextBox 25" id="25"/>
          <p:cNvSpPr txBox="true"/>
          <p:nvPr/>
        </p:nvSpPr>
        <p:spPr>
          <a:xfrm rot="0">
            <a:off x="2558739" y="2361216"/>
            <a:ext cx="13170521" cy="156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00"/>
              </a:lnSpc>
            </a:pPr>
            <a:r>
              <a:rPr lang="en-US" sz="10999">
                <a:solidFill>
                  <a:srgbClr val="000000"/>
                </a:solidFill>
                <a:latin typeface="Clear Sans Regular Bold"/>
              </a:rPr>
              <a:t>YL Student’s Chat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26257" y="1028700"/>
            <a:ext cx="39330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апрель</a:t>
            </a:r>
            <a:r>
              <a:rPr lang="en-US" sz="2400">
                <a:solidFill>
                  <a:srgbClr val="000000"/>
                </a:solidFill>
                <a:latin typeface="Clear Sans Regular"/>
              </a:rPr>
              <a:t> 2022 года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028700"/>
            <a:ext cx="39330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Яндекс Лицей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196937" y="4244401"/>
            <a:ext cx="3596776" cy="3547619"/>
            <a:chOff x="0" y="0"/>
            <a:chExt cx="4795701" cy="4730158"/>
          </a:xfrm>
        </p:grpSpPr>
        <p:grpSp>
          <p:nvGrpSpPr>
            <p:cNvPr name="Group 29" id="29"/>
            <p:cNvGrpSpPr/>
            <p:nvPr/>
          </p:nvGrpSpPr>
          <p:grpSpPr>
            <a:xfrm rot="-426806">
              <a:off x="245316" y="250280"/>
              <a:ext cx="4305068" cy="4229599"/>
              <a:chOff x="0" y="0"/>
              <a:chExt cx="3216910" cy="3160517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19050" y="223520"/>
                <a:ext cx="3178810" cy="2929376"/>
              </a:xfrm>
              <a:custGeom>
                <a:avLst/>
                <a:gdLst/>
                <a:ahLst/>
                <a:cxnLst/>
                <a:rect r="r" b="b" t="t" l="l"/>
                <a:pathLst>
                  <a:path h="2929376" w="3178810">
                    <a:moveTo>
                      <a:pt x="0" y="11430"/>
                    </a:moveTo>
                    <a:cubicBezTo>
                      <a:pt x="0" y="11430"/>
                      <a:pt x="2540" y="340360"/>
                      <a:pt x="2540" y="749300"/>
                    </a:cubicBezTo>
                    <a:cubicBezTo>
                      <a:pt x="2540" y="1158039"/>
                      <a:pt x="7620" y="1748277"/>
                      <a:pt x="7620" y="2008627"/>
                    </a:cubicBezTo>
                    <a:cubicBezTo>
                      <a:pt x="7620" y="2202937"/>
                      <a:pt x="16510" y="2601717"/>
                      <a:pt x="21590" y="2793487"/>
                    </a:cubicBezTo>
                    <a:lnTo>
                      <a:pt x="130810" y="2907787"/>
                    </a:lnTo>
                    <a:cubicBezTo>
                      <a:pt x="275590" y="2915407"/>
                      <a:pt x="543560" y="2929377"/>
                      <a:pt x="793750" y="2929377"/>
                    </a:cubicBezTo>
                    <a:lnTo>
                      <a:pt x="3178810" y="2929377"/>
                    </a:lnTo>
                    <a:lnTo>
                      <a:pt x="3178810" y="693420"/>
                    </a:lnTo>
                    <a:cubicBezTo>
                      <a:pt x="3178810" y="318770"/>
                      <a:pt x="3169920" y="41910"/>
                      <a:pt x="3169920" y="41910"/>
                    </a:cubicBezTo>
                    <a:cubicBezTo>
                      <a:pt x="3014980" y="21590"/>
                      <a:pt x="2858770" y="11430"/>
                      <a:pt x="2701290" y="12700"/>
                    </a:cubicBezTo>
                    <a:cubicBezTo>
                      <a:pt x="2428240" y="12700"/>
                      <a:pt x="1179830" y="21590"/>
                      <a:pt x="929640" y="12700"/>
                    </a:cubicBezTo>
                    <a:cubicBezTo>
                      <a:pt x="594360" y="0"/>
                      <a:pt x="0" y="11430"/>
                      <a:pt x="0" y="1143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12700" y="217170"/>
                <a:ext cx="3191510" cy="2942077"/>
              </a:xfrm>
              <a:custGeom>
                <a:avLst/>
                <a:gdLst/>
                <a:ahLst/>
                <a:cxnLst/>
                <a:rect r="r" b="b" t="t" l="l"/>
                <a:pathLst>
                  <a:path h="2942077" w="3191510">
                    <a:moveTo>
                      <a:pt x="3191510" y="2942077"/>
                    </a:moveTo>
                    <a:lnTo>
                      <a:pt x="800100" y="2942077"/>
                    </a:lnTo>
                    <a:cubicBezTo>
                      <a:pt x="547370" y="2942077"/>
                      <a:pt x="270510" y="2928107"/>
                      <a:pt x="137160" y="2920487"/>
                    </a:cubicBezTo>
                    <a:lnTo>
                      <a:pt x="134620" y="2920487"/>
                    </a:lnTo>
                    <a:lnTo>
                      <a:pt x="21590" y="2802377"/>
                    </a:lnTo>
                    <a:lnTo>
                      <a:pt x="21590" y="2799837"/>
                    </a:lnTo>
                    <a:cubicBezTo>
                      <a:pt x="16510" y="2596637"/>
                      <a:pt x="7620" y="2202937"/>
                      <a:pt x="7620" y="2014977"/>
                    </a:cubicBezTo>
                    <a:cubicBezTo>
                      <a:pt x="7620" y="1899407"/>
                      <a:pt x="6350" y="1722877"/>
                      <a:pt x="5080" y="1518468"/>
                    </a:cubicBezTo>
                    <a:cubicBezTo>
                      <a:pt x="3810" y="1267186"/>
                      <a:pt x="2540" y="982908"/>
                      <a:pt x="2540" y="755650"/>
                    </a:cubicBezTo>
                    <a:cubicBezTo>
                      <a:pt x="2540" y="351790"/>
                      <a:pt x="0" y="21590"/>
                      <a:pt x="0" y="17780"/>
                    </a:cubicBezTo>
                    <a:lnTo>
                      <a:pt x="0" y="11430"/>
                    </a:lnTo>
                    <a:lnTo>
                      <a:pt x="6350" y="11430"/>
                    </a:lnTo>
                    <a:cubicBezTo>
                      <a:pt x="12700" y="11430"/>
                      <a:pt x="604520" y="0"/>
                      <a:pt x="935990" y="12700"/>
                    </a:cubicBezTo>
                    <a:cubicBezTo>
                      <a:pt x="1121410" y="19050"/>
                      <a:pt x="1852930" y="16510"/>
                      <a:pt x="2338070" y="13970"/>
                    </a:cubicBezTo>
                    <a:cubicBezTo>
                      <a:pt x="2503170" y="12700"/>
                      <a:pt x="2637790" y="12700"/>
                      <a:pt x="2707640" y="12700"/>
                    </a:cubicBezTo>
                    <a:cubicBezTo>
                      <a:pt x="2861310" y="11430"/>
                      <a:pt x="3020060" y="21590"/>
                      <a:pt x="3177540" y="41910"/>
                    </a:cubicBezTo>
                    <a:lnTo>
                      <a:pt x="3182620" y="43180"/>
                    </a:lnTo>
                    <a:lnTo>
                      <a:pt x="3182620" y="48260"/>
                    </a:lnTo>
                    <a:cubicBezTo>
                      <a:pt x="3182620" y="50800"/>
                      <a:pt x="3191510" y="328930"/>
                      <a:pt x="3191510" y="699770"/>
                    </a:cubicBezTo>
                    <a:lnTo>
                      <a:pt x="3191510" y="2942077"/>
                    </a:lnTo>
                    <a:close/>
                    <a:moveTo>
                      <a:pt x="139700" y="2907787"/>
                    </a:moveTo>
                    <a:cubicBezTo>
                      <a:pt x="273050" y="2915407"/>
                      <a:pt x="548640" y="2929377"/>
                      <a:pt x="800100" y="2929377"/>
                    </a:cubicBezTo>
                    <a:lnTo>
                      <a:pt x="3178810" y="2929377"/>
                    </a:lnTo>
                    <a:lnTo>
                      <a:pt x="3178810" y="699770"/>
                    </a:lnTo>
                    <a:cubicBezTo>
                      <a:pt x="3178810" y="358140"/>
                      <a:pt x="3171190" y="93980"/>
                      <a:pt x="3169920" y="53340"/>
                    </a:cubicBezTo>
                    <a:cubicBezTo>
                      <a:pt x="3014980" y="33020"/>
                      <a:pt x="2858770" y="24130"/>
                      <a:pt x="2707640" y="25400"/>
                    </a:cubicBezTo>
                    <a:cubicBezTo>
                      <a:pt x="2637790" y="25400"/>
                      <a:pt x="2503170" y="27940"/>
                      <a:pt x="2338070" y="26670"/>
                    </a:cubicBezTo>
                    <a:cubicBezTo>
                      <a:pt x="1828800" y="22860"/>
                      <a:pt x="1304290" y="22860"/>
                      <a:pt x="935990" y="25400"/>
                    </a:cubicBezTo>
                    <a:cubicBezTo>
                      <a:pt x="622300" y="27940"/>
                      <a:pt x="77470" y="22860"/>
                      <a:pt x="12700" y="24130"/>
                    </a:cubicBezTo>
                    <a:cubicBezTo>
                      <a:pt x="12700" y="71120"/>
                      <a:pt x="15240" y="382270"/>
                      <a:pt x="15240" y="755650"/>
                    </a:cubicBezTo>
                    <a:cubicBezTo>
                      <a:pt x="15240" y="982908"/>
                      <a:pt x="16510" y="1267186"/>
                      <a:pt x="17780" y="1518468"/>
                    </a:cubicBezTo>
                    <a:cubicBezTo>
                      <a:pt x="19050" y="1722877"/>
                      <a:pt x="20320" y="1899407"/>
                      <a:pt x="20320" y="2014977"/>
                    </a:cubicBezTo>
                    <a:cubicBezTo>
                      <a:pt x="20320" y="2201667"/>
                      <a:pt x="29210" y="2592827"/>
                      <a:pt x="34290" y="2797297"/>
                    </a:cubicBezTo>
                    <a:lnTo>
                      <a:pt x="139700" y="2907787"/>
                    </a:lnTo>
                    <a:close/>
                    <a:moveTo>
                      <a:pt x="139700" y="2907787"/>
                    </a:moveTo>
                    <a:lnTo>
                      <a:pt x="133350" y="2782057"/>
                    </a:lnTo>
                    <a:lnTo>
                      <a:pt x="34290" y="2796027"/>
                    </a:lnTo>
                    <a:lnTo>
                      <a:pt x="139700" y="29077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299720" y="19050"/>
                <a:ext cx="617220" cy="304800"/>
              </a:xfrm>
              <a:custGeom>
                <a:avLst/>
                <a:gdLst/>
                <a:ahLst/>
                <a:cxnLst/>
                <a:rect r="r" b="b" t="t" l="l"/>
                <a:pathLst>
                  <a:path h="304800" w="617220">
                    <a:moveTo>
                      <a:pt x="600710" y="0"/>
                    </a:moveTo>
                    <a:lnTo>
                      <a:pt x="617220" y="77470"/>
                    </a:lnTo>
                    <a:lnTo>
                      <a:pt x="600710" y="190500"/>
                    </a:lnTo>
                    <a:lnTo>
                      <a:pt x="589280" y="297180"/>
                    </a:lnTo>
                    <a:lnTo>
                      <a:pt x="5080" y="304800"/>
                    </a:lnTo>
                    <a:lnTo>
                      <a:pt x="5080" y="255270"/>
                    </a:lnTo>
                    <a:lnTo>
                      <a:pt x="16510" y="148590"/>
                    </a:lnTo>
                    <a:lnTo>
                      <a:pt x="0" y="21590"/>
                    </a:lnTo>
                    <a:lnTo>
                      <a:pt x="60071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-426806">
              <a:off x="892199" y="1835219"/>
              <a:ext cx="3006658" cy="1416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3"/>
                </a:lnSpc>
              </a:pPr>
              <a:r>
                <a:rPr lang="en-US" spc="20" sz="2066">
                  <a:solidFill>
                    <a:srgbClr val="000000"/>
                  </a:solidFill>
                  <a:latin typeface="Clear Sans Regular Bold"/>
                </a:rPr>
                <a:t>Авторы:</a:t>
              </a:r>
            </a:p>
            <a:p>
              <a:pPr algn="ctr">
                <a:lnSpc>
                  <a:spcPts val="2893"/>
                </a:lnSpc>
              </a:pPr>
              <a:r>
                <a:rPr lang="en-US" sz="2066">
                  <a:solidFill>
                    <a:srgbClr val="000000"/>
                  </a:solidFill>
                  <a:latin typeface="Arimo Bold"/>
                </a:rPr>
                <a:t>Щетинин Михаил</a:t>
              </a:r>
            </a:p>
            <a:p>
              <a:pPr algn="ctr">
                <a:lnSpc>
                  <a:spcPts val="2893"/>
                </a:lnSpc>
              </a:pPr>
              <a:r>
                <a:rPr lang="en-US" sz="2066">
                  <a:solidFill>
                    <a:srgbClr val="000000"/>
                  </a:solidFill>
                  <a:latin typeface="Arimo Bold"/>
                </a:rPr>
                <a:t>Беликова Любовь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066356" y="3596483"/>
            <a:ext cx="9090570" cy="5263894"/>
            <a:chOff x="0" y="0"/>
            <a:chExt cx="11926390" cy="690597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1926390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26390">
                  <a:moveTo>
                    <a:pt x="11801930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01930" y="0"/>
                  </a:lnTo>
                  <a:cubicBezTo>
                    <a:pt x="11870510" y="0"/>
                    <a:pt x="11926390" y="55880"/>
                    <a:pt x="11926390" y="124460"/>
                  </a:cubicBezTo>
                  <a:lnTo>
                    <a:pt x="11926390" y="6781516"/>
                  </a:lnTo>
                  <a:cubicBezTo>
                    <a:pt x="11926390" y="6850097"/>
                    <a:pt x="11870510" y="6905976"/>
                    <a:pt x="11801930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71550" y="725982"/>
            <a:ext cx="16230600" cy="1353077"/>
            <a:chOff x="0" y="0"/>
            <a:chExt cx="12456187" cy="10384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1460" y="2519840"/>
            <a:ext cx="9132091" cy="5263894"/>
            <a:chOff x="0" y="0"/>
            <a:chExt cx="11980864" cy="690597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7706" y="2704800"/>
            <a:ext cx="8678650" cy="489397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12251" y="3793383"/>
            <a:ext cx="8596913" cy="485104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Страница регистрации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9062" y="2367631"/>
            <a:ext cx="12849876" cy="7406889"/>
            <a:chOff x="0" y="0"/>
            <a:chExt cx="11980864" cy="690597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46771" y="2636287"/>
            <a:ext cx="12194458" cy="686957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Чаты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58097" y="2270636"/>
            <a:ext cx="5946232" cy="7695571"/>
            <a:chOff x="0" y="0"/>
            <a:chExt cx="10501700" cy="1359122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0501700" cy="13591226"/>
            </a:xfrm>
            <a:custGeom>
              <a:avLst/>
              <a:gdLst/>
              <a:ahLst/>
              <a:cxnLst/>
              <a:rect r="r" b="b" t="t" l="l"/>
              <a:pathLst>
                <a:path h="13591226" w="10501700">
                  <a:moveTo>
                    <a:pt x="10377239" y="13591225"/>
                  </a:moveTo>
                  <a:lnTo>
                    <a:pt x="124460" y="13591225"/>
                  </a:lnTo>
                  <a:cubicBezTo>
                    <a:pt x="55880" y="13591225"/>
                    <a:pt x="0" y="13535346"/>
                    <a:pt x="0" y="134667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77239" y="0"/>
                  </a:lnTo>
                  <a:cubicBezTo>
                    <a:pt x="10445820" y="0"/>
                    <a:pt x="10501700" y="55880"/>
                    <a:pt x="10501700" y="124460"/>
                  </a:cubicBezTo>
                  <a:lnTo>
                    <a:pt x="10501700" y="13466766"/>
                  </a:lnTo>
                  <a:cubicBezTo>
                    <a:pt x="10501700" y="13535346"/>
                    <a:pt x="10445820" y="13591226"/>
                    <a:pt x="10377239" y="1359122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96008" y="2543132"/>
            <a:ext cx="5070411" cy="715058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9144000" y="2270636"/>
            <a:ext cx="6311125" cy="7695571"/>
            <a:chOff x="0" y="0"/>
            <a:chExt cx="11146140" cy="1359122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146141" cy="13591226"/>
            </a:xfrm>
            <a:custGeom>
              <a:avLst/>
              <a:gdLst/>
              <a:ahLst/>
              <a:cxnLst/>
              <a:rect r="r" b="b" t="t" l="l"/>
              <a:pathLst>
                <a:path h="13591226" w="11146141">
                  <a:moveTo>
                    <a:pt x="11021680" y="13591225"/>
                  </a:moveTo>
                  <a:lnTo>
                    <a:pt x="124460" y="13591225"/>
                  </a:lnTo>
                  <a:cubicBezTo>
                    <a:pt x="55880" y="13591225"/>
                    <a:pt x="0" y="13535346"/>
                    <a:pt x="0" y="134667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021680" y="0"/>
                  </a:lnTo>
                  <a:cubicBezTo>
                    <a:pt x="11090260" y="0"/>
                    <a:pt x="11146141" y="55880"/>
                    <a:pt x="11146141" y="124460"/>
                  </a:cubicBezTo>
                  <a:lnTo>
                    <a:pt x="11146141" y="13466766"/>
                  </a:lnTo>
                  <a:cubicBezTo>
                    <a:pt x="11146141" y="13535346"/>
                    <a:pt x="11090260" y="13591226"/>
                    <a:pt x="11021680" y="1359122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528213" y="2543132"/>
            <a:ext cx="5542698" cy="715058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Websockets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45385" y="5393618"/>
            <a:ext cx="1898015" cy="932383"/>
            <a:chOff x="0" y="0"/>
            <a:chExt cx="2092433" cy="102788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092433" cy="1027889"/>
            </a:xfrm>
            <a:custGeom>
              <a:avLst/>
              <a:gdLst/>
              <a:ahLst/>
              <a:cxnLst/>
              <a:rect r="r" b="b" t="t" l="l"/>
              <a:pathLst>
                <a:path h="1027889" w="2092433">
                  <a:moveTo>
                    <a:pt x="1967973" y="1027889"/>
                  </a:moveTo>
                  <a:lnTo>
                    <a:pt x="124460" y="1027889"/>
                  </a:lnTo>
                  <a:cubicBezTo>
                    <a:pt x="55880" y="1027889"/>
                    <a:pt x="0" y="972009"/>
                    <a:pt x="0" y="903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7973" y="0"/>
                  </a:lnTo>
                  <a:cubicBezTo>
                    <a:pt x="2036553" y="0"/>
                    <a:pt x="2092433" y="55880"/>
                    <a:pt x="2092433" y="124460"/>
                  </a:cubicBezTo>
                  <a:lnTo>
                    <a:pt x="2092433" y="903429"/>
                  </a:lnTo>
                  <a:cubicBezTo>
                    <a:pt x="2092433" y="972009"/>
                    <a:pt x="2036553" y="1027889"/>
                    <a:pt x="1967973" y="1027889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5678835"/>
            <a:ext cx="73138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HTTP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710024" y="5393618"/>
            <a:ext cx="1898015" cy="932383"/>
            <a:chOff x="0" y="0"/>
            <a:chExt cx="2092433" cy="102788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092433" cy="1027889"/>
            </a:xfrm>
            <a:custGeom>
              <a:avLst/>
              <a:gdLst/>
              <a:ahLst/>
              <a:cxnLst/>
              <a:rect r="r" b="b" t="t" l="l"/>
              <a:pathLst>
                <a:path h="1027889" w="2092433">
                  <a:moveTo>
                    <a:pt x="1967973" y="1027889"/>
                  </a:moveTo>
                  <a:lnTo>
                    <a:pt x="124460" y="1027889"/>
                  </a:lnTo>
                  <a:cubicBezTo>
                    <a:pt x="55880" y="1027889"/>
                    <a:pt x="0" y="972009"/>
                    <a:pt x="0" y="903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7973" y="0"/>
                  </a:lnTo>
                  <a:cubicBezTo>
                    <a:pt x="2036553" y="0"/>
                    <a:pt x="2092433" y="55880"/>
                    <a:pt x="2092433" y="124460"/>
                  </a:cubicBezTo>
                  <a:lnTo>
                    <a:pt x="2092433" y="903429"/>
                  </a:lnTo>
                  <a:cubicBezTo>
                    <a:pt x="2092433" y="972009"/>
                    <a:pt x="2036553" y="1027889"/>
                    <a:pt x="1967973" y="1027889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5710024" y="5678835"/>
            <a:ext cx="189801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Websockets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90236"/>
            <a:ext cx="16230600" cy="1353077"/>
            <a:chOff x="0" y="0"/>
            <a:chExt cx="12456187" cy="10384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58097" y="1710440"/>
            <a:ext cx="7188009" cy="4143292"/>
            <a:chOff x="0" y="0"/>
            <a:chExt cx="11980864" cy="690597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6016258"/>
            <a:ext cx="7188009" cy="4143292"/>
            <a:chOff x="0" y="0"/>
            <a:chExt cx="11980864" cy="690597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81183" y="1880440"/>
            <a:ext cx="6741837" cy="380329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8522015" y="6016258"/>
            <a:ext cx="7188009" cy="4143292"/>
            <a:chOff x="0" y="0"/>
            <a:chExt cx="11980864" cy="6905976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071291" y="1710440"/>
            <a:ext cx="7188009" cy="4143292"/>
            <a:chOff x="0" y="0"/>
            <a:chExt cx="11980864" cy="6905976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90374" y="1880440"/>
            <a:ext cx="6749843" cy="380329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1848" t="0" r="3655" b="0"/>
          <a:stretch>
            <a:fillRect/>
          </a:stretch>
        </p:blipFill>
        <p:spPr>
          <a:xfrm flipH="false" flipV="false" rot="0">
            <a:off x="1289610" y="6257416"/>
            <a:ext cx="6666190" cy="366097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2911" b="0"/>
          <a:stretch>
            <a:fillRect/>
          </a:stretch>
        </p:blipFill>
        <p:spPr>
          <a:xfrm flipH="false" flipV="false" rot="0">
            <a:off x="8776937" y="6257416"/>
            <a:ext cx="6678165" cy="366097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11226" y="256911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Действия с чатами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058275" y="3596483"/>
            <a:ext cx="9132091" cy="5263894"/>
            <a:chOff x="0" y="0"/>
            <a:chExt cx="11980864" cy="690597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310" y="2519840"/>
            <a:ext cx="9132091" cy="5263894"/>
            <a:chOff x="0" y="0"/>
            <a:chExt cx="11980864" cy="690597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92" r="0" b="92"/>
          <a:stretch>
            <a:fillRect/>
          </a:stretch>
        </p:blipFill>
        <p:spPr>
          <a:xfrm flipH="false" flipV="false" rot="0">
            <a:off x="326085" y="2704800"/>
            <a:ext cx="8703615" cy="489397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63166" y="3781860"/>
            <a:ext cx="8694340" cy="489314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Профиль чата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9062" y="2367631"/>
            <a:ext cx="12849876" cy="7406889"/>
            <a:chOff x="0" y="0"/>
            <a:chExt cx="11980864" cy="690597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28879" y="2751453"/>
            <a:ext cx="11830241" cy="666507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Анкеты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9062" y="2367631"/>
            <a:ext cx="12849876" cy="7406889"/>
            <a:chOff x="0" y="0"/>
            <a:chExt cx="11980864" cy="690597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32057" y="2758302"/>
            <a:ext cx="11823887" cy="665822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Внутри анкеты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90236"/>
            <a:ext cx="16230600" cy="1353077"/>
            <a:chOff x="0" y="0"/>
            <a:chExt cx="12456187" cy="10384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58097" y="1710440"/>
            <a:ext cx="7188009" cy="4143292"/>
            <a:chOff x="0" y="0"/>
            <a:chExt cx="11980864" cy="690597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6016258"/>
            <a:ext cx="7188009" cy="4143292"/>
            <a:chOff x="0" y="0"/>
            <a:chExt cx="11980864" cy="690597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22015" y="6016258"/>
            <a:ext cx="7188009" cy="4143292"/>
            <a:chOff x="0" y="0"/>
            <a:chExt cx="11980864" cy="6905976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71291" y="1710440"/>
            <a:ext cx="7188009" cy="4143292"/>
            <a:chOff x="0" y="0"/>
            <a:chExt cx="11980864" cy="690597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90880" y="1892354"/>
            <a:ext cx="6722443" cy="379137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336703" y="1930123"/>
            <a:ext cx="6657185" cy="375360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57140" y="6192215"/>
            <a:ext cx="6731129" cy="379137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4061" t="0" r="2030" b="0"/>
          <a:stretch>
            <a:fillRect/>
          </a:stretch>
        </p:blipFill>
        <p:spPr>
          <a:xfrm flipH="false" flipV="false" rot="0">
            <a:off x="8747845" y="6192215"/>
            <a:ext cx="6736349" cy="379137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11226" y="256911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Действия с анкетами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9062" y="2367631"/>
            <a:ext cx="12849876" cy="7406889"/>
            <a:chOff x="0" y="0"/>
            <a:chExt cx="11980864" cy="690597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27191" y="2682921"/>
            <a:ext cx="12033618" cy="677630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Обратная связь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9062" y="2367631"/>
            <a:ext cx="12849876" cy="7406889"/>
            <a:chOff x="0" y="0"/>
            <a:chExt cx="11980864" cy="690597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40985" y="2689361"/>
            <a:ext cx="12006031" cy="676342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Профиль пользователя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57834" y="2610078"/>
            <a:ext cx="9972332" cy="66482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24113" y="93896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Как устроено программирование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7436"/>
            <a:ext cx="16230600" cy="1353077"/>
            <a:chOff x="0" y="0"/>
            <a:chExt cx="12456187" cy="103842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590740"/>
            <a:ext cx="5955208" cy="3432685"/>
            <a:chOff x="0" y="0"/>
            <a:chExt cx="11980864" cy="690597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1584" y="2748381"/>
            <a:ext cx="5532040" cy="311740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166396" y="2590740"/>
            <a:ext cx="5955208" cy="3432685"/>
            <a:chOff x="0" y="0"/>
            <a:chExt cx="11980864" cy="690597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2792" y="2590740"/>
            <a:ext cx="5955208" cy="3432685"/>
            <a:chOff x="0" y="0"/>
            <a:chExt cx="11980864" cy="6905976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6226515"/>
            <a:ext cx="5955208" cy="3432685"/>
            <a:chOff x="0" y="0"/>
            <a:chExt cx="11980864" cy="690597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166396" y="6226515"/>
            <a:ext cx="5955208" cy="3432685"/>
            <a:chOff x="0" y="0"/>
            <a:chExt cx="11980864" cy="6905976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332792" y="6226515"/>
            <a:ext cx="5955208" cy="3432685"/>
            <a:chOff x="0" y="0"/>
            <a:chExt cx="11980864" cy="690597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82485" y="2748381"/>
            <a:ext cx="5523030" cy="311740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548881" y="2748381"/>
            <a:ext cx="5523030" cy="311740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11584" y="6384155"/>
            <a:ext cx="5532040" cy="311740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382485" y="6384155"/>
            <a:ext cx="5523030" cy="311740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548881" y="6384155"/>
            <a:ext cx="5523030" cy="3117403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11226" y="714111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Действия в профиле пользователя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0236"/>
            <a:ext cx="16230600" cy="1353077"/>
            <a:chOff x="0" y="0"/>
            <a:chExt cx="12456187" cy="103842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49996" y="1709102"/>
            <a:ext cx="7306949" cy="4070463"/>
            <a:chOff x="0" y="0"/>
            <a:chExt cx="12179112" cy="678458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2179112" cy="6784587"/>
            </a:xfrm>
            <a:custGeom>
              <a:avLst/>
              <a:gdLst/>
              <a:ahLst/>
              <a:cxnLst/>
              <a:rect r="r" b="b" t="t" l="l"/>
              <a:pathLst>
                <a:path h="6784587" w="12179112">
                  <a:moveTo>
                    <a:pt x="12054652" y="6784587"/>
                  </a:moveTo>
                  <a:lnTo>
                    <a:pt x="124460" y="6784587"/>
                  </a:lnTo>
                  <a:cubicBezTo>
                    <a:pt x="55880" y="6784587"/>
                    <a:pt x="0" y="6728707"/>
                    <a:pt x="0" y="66601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054652" y="0"/>
                  </a:lnTo>
                  <a:cubicBezTo>
                    <a:pt x="12123231" y="0"/>
                    <a:pt x="12179112" y="55880"/>
                    <a:pt x="12179112" y="124460"/>
                  </a:cubicBezTo>
                  <a:lnTo>
                    <a:pt x="12179112" y="6660127"/>
                  </a:lnTo>
                  <a:cubicBezTo>
                    <a:pt x="12179112" y="6728707"/>
                    <a:pt x="12123231" y="6784587"/>
                    <a:pt x="12054652" y="678458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955991" y="5940058"/>
            <a:ext cx="7188009" cy="4143292"/>
            <a:chOff x="0" y="0"/>
            <a:chExt cx="11980864" cy="690597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69977" y="2038089"/>
            <a:ext cx="6713097" cy="341249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9509750" y="5940058"/>
            <a:ext cx="7188009" cy="4143292"/>
            <a:chOff x="0" y="0"/>
            <a:chExt cx="11980864" cy="6905976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255629" y="6158097"/>
            <a:ext cx="6588733" cy="370721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809388" y="6158097"/>
            <a:ext cx="6588733" cy="370721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11226" y="256911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Оформление ошибок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14448" y="1095375"/>
            <a:ext cx="12689283" cy="99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000000"/>
                </a:solidFill>
                <a:latin typeface="Clear Sans Regular Bold"/>
              </a:rPr>
              <a:t>Как можно улучшить?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95820" y="3117700"/>
            <a:ext cx="897809" cy="897809"/>
            <a:chOff x="0" y="0"/>
            <a:chExt cx="1197078" cy="119707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97078" cy="1197078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44118" y="154643"/>
              <a:ext cx="708842" cy="811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66"/>
                </a:lnSpc>
                <a:spcBef>
                  <a:spcPct val="0"/>
                </a:spcBef>
              </a:pPr>
              <a:r>
                <a:rPr lang="en-US" sz="3618">
                  <a:solidFill>
                    <a:srgbClr val="000000"/>
                  </a:solidFill>
                  <a:latin typeface="Clear Sans Regular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027004" y="2972043"/>
            <a:ext cx="13465176" cy="1152708"/>
            <a:chOff x="0" y="0"/>
            <a:chExt cx="10333860" cy="88464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0333861" cy="884647"/>
            </a:xfrm>
            <a:custGeom>
              <a:avLst/>
              <a:gdLst/>
              <a:ahLst/>
              <a:cxnLst/>
              <a:rect r="r" b="b" t="t" l="l"/>
              <a:pathLst>
                <a:path h="884647" w="10333861">
                  <a:moveTo>
                    <a:pt x="10209400" y="884647"/>
                  </a:moveTo>
                  <a:lnTo>
                    <a:pt x="124460" y="884647"/>
                  </a:lnTo>
                  <a:cubicBezTo>
                    <a:pt x="55880" y="884647"/>
                    <a:pt x="0" y="828767"/>
                    <a:pt x="0" y="7601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09400" y="0"/>
                  </a:lnTo>
                  <a:cubicBezTo>
                    <a:pt x="10277980" y="0"/>
                    <a:pt x="10333861" y="55880"/>
                    <a:pt x="10333861" y="124460"/>
                  </a:cubicBezTo>
                  <a:lnTo>
                    <a:pt x="10333861" y="760187"/>
                  </a:lnTo>
                  <a:cubicBezTo>
                    <a:pt x="10333861" y="828767"/>
                    <a:pt x="10277980" y="884647"/>
                    <a:pt x="10209400" y="88464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317641" y="3060550"/>
            <a:ext cx="12883901" cy="88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00"/>
              </a:lnSpc>
            </a:pPr>
            <a:r>
              <a:rPr lang="en-US" spc="24" sz="2500">
                <a:solidFill>
                  <a:srgbClr val="000000"/>
                </a:solidFill>
                <a:latin typeface="Clear Sans Regular"/>
              </a:rPr>
              <a:t>Дальнейшее улучшение чата (редактирование сообщение, информация о дате отправки, кастомные цвета сообщений)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95820" y="5136747"/>
            <a:ext cx="897809" cy="897809"/>
            <a:chOff x="0" y="0"/>
            <a:chExt cx="1197078" cy="119707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97078" cy="1197078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4118" y="154643"/>
              <a:ext cx="708842" cy="811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66"/>
                </a:lnSpc>
                <a:spcBef>
                  <a:spcPct val="0"/>
                </a:spcBef>
              </a:pPr>
              <a:r>
                <a:rPr lang="en-US" sz="3618">
                  <a:solidFill>
                    <a:srgbClr val="000000"/>
                  </a:solidFill>
                  <a:latin typeface="Clear Sans Regular 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27004" y="5136747"/>
            <a:ext cx="5715680" cy="897809"/>
            <a:chOff x="0" y="0"/>
            <a:chExt cx="4386503" cy="689024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386503" cy="689024"/>
            </a:xfrm>
            <a:custGeom>
              <a:avLst/>
              <a:gdLst/>
              <a:ahLst/>
              <a:cxnLst/>
              <a:rect r="r" b="b" t="t" l="l"/>
              <a:pathLst>
                <a:path h="689024" w="4386503">
                  <a:moveTo>
                    <a:pt x="4262043" y="689024"/>
                  </a:moveTo>
                  <a:lnTo>
                    <a:pt x="124460" y="689024"/>
                  </a:lnTo>
                  <a:cubicBezTo>
                    <a:pt x="55880" y="689024"/>
                    <a:pt x="0" y="633144"/>
                    <a:pt x="0" y="5645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2043" y="0"/>
                  </a:lnTo>
                  <a:cubicBezTo>
                    <a:pt x="4330623" y="0"/>
                    <a:pt x="4386503" y="55880"/>
                    <a:pt x="4386503" y="124460"/>
                  </a:cubicBezTo>
                  <a:lnTo>
                    <a:pt x="4386503" y="564564"/>
                  </a:lnTo>
                  <a:cubicBezTo>
                    <a:pt x="4386503" y="633144"/>
                    <a:pt x="4330623" y="689024"/>
                    <a:pt x="4262043" y="68902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283148" y="5338164"/>
            <a:ext cx="4948492" cy="43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00"/>
              </a:lnSpc>
            </a:pPr>
            <a:r>
              <a:rPr lang="en-US" spc="24" sz="2500">
                <a:solidFill>
                  <a:srgbClr val="000000"/>
                </a:solidFill>
                <a:latin typeface="Clear Sans Regular"/>
              </a:rPr>
              <a:t>Улучшение дизайна сайта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545316" y="5140501"/>
            <a:ext cx="897809" cy="890301"/>
            <a:chOff x="0" y="0"/>
            <a:chExt cx="1197078" cy="118706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197078" cy="1187068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44118" y="154643"/>
              <a:ext cx="708842" cy="801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66"/>
                </a:lnSpc>
                <a:spcBef>
                  <a:spcPct val="0"/>
                </a:spcBef>
              </a:pPr>
              <a:r>
                <a:rPr lang="en-US" sz="3618">
                  <a:solidFill>
                    <a:srgbClr val="000000"/>
                  </a:solidFill>
                  <a:latin typeface="Clear Sans Regular Bold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776500" y="5136747"/>
            <a:ext cx="5715680" cy="897809"/>
            <a:chOff x="0" y="0"/>
            <a:chExt cx="4386503" cy="689024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4386503" cy="689024"/>
            </a:xfrm>
            <a:custGeom>
              <a:avLst/>
              <a:gdLst/>
              <a:ahLst/>
              <a:cxnLst/>
              <a:rect r="r" b="b" t="t" l="l"/>
              <a:pathLst>
                <a:path h="689024" w="4386503">
                  <a:moveTo>
                    <a:pt x="4262043" y="689024"/>
                  </a:moveTo>
                  <a:lnTo>
                    <a:pt x="124460" y="689024"/>
                  </a:lnTo>
                  <a:cubicBezTo>
                    <a:pt x="55880" y="689024"/>
                    <a:pt x="0" y="633144"/>
                    <a:pt x="0" y="5645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2043" y="0"/>
                  </a:lnTo>
                  <a:cubicBezTo>
                    <a:pt x="4330623" y="0"/>
                    <a:pt x="4386503" y="55880"/>
                    <a:pt x="4386503" y="124460"/>
                  </a:cubicBezTo>
                  <a:lnTo>
                    <a:pt x="4386503" y="564564"/>
                  </a:lnTo>
                  <a:cubicBezTo>
                    <a:pt x="4386503" y="633144"/>
                    <a:pt x="4330623" y="689024"/>
                    <a:pt x="4262043" y="68902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795820" y="7056208"/>
            <a:ext cx="897809" cy="890301"/>
            <a:chOff x="0" y="0"/>
            <a:chExt cx="1197078" cy="118706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197078" cy="1187068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244118" y="154643"/>
              <a:ext cx="708842" cy="801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66"/>
                </a:lnSpc>
                <a:spcBef>
                  <a:spcPct val="0"/>
                </a:spcBef>
              </a:pPr>
              <a:r>
                <a:rPr lang="en-US" sz="3618">
                  <a:solidFill>
                    <a:srgbClr val="000000"/>
                  </a:solidFill>
                  <a:latin typeface="Clear Sans Regular Bold"/>
                </a:rPr>
                <a:t>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027004" y="7052454"/>
            <a:ext cx="5715680" cy="897809"/>
            <a:chOff x="0" y="0"/>
            <a:chExt cx="4386503" cy="689024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4386503" cy="689024"/>
            </a:xfrm>
            <a:custGeom>
              <a:avLst/>
              <a:gdLst/>
              <a:ahLst/>
              <a:cxnLst/>
              <a:rect r="r" b="b" t="t" l="l"/>
              <a:pathLst>
                <a:path h="689024" w="4386503">
                  <a:moveTo>
                    <a:pt x="4262043" y="689024"/>
                  </a:moveTo>
                  <a:lnTo>
                    <a:pt x="124460" y="689024"/>
                  </a:lnTo>
                  <a:cubicBezTo>
                    <a:pt x="55880" y="689024"/>
                    <a:pt x="0" y="633144"/>
                    <a:pt x="0" y="5645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2043" y="0"/>
                  </a:lnTo>
                  <a:cubicBezTo>
                    <a:pt x="4330623" y="0"/>
                    <a:pt x="4386503" y="55880"/>
                    <a:pt x="4386503" y="124460"/>
                  </a:cubicBezTo>
                  <a:lnTo>
                    <a:pt x="4386503" y="564564"/>
                  </a:lnTo>
                  <a:cubicBezTo>
                    <a:pt x="4386503" y="633144"/>
                    <a:pt x="4330623" y="689024"/>
                    <a:pt x="4262043" y="68902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545316" y="7056208"/>
            <a:ext cx="897809" cy="890301"/>
            <a:chOff x="0" y="0"/>
            <a:chExt cx="1197078" cy="118706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197078" cy="1187068"/>
              <a:chOff x="0" y="0"/>
              <a:chExt cx="6350000" cy="63500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244118" y="154643"/>
              <a:ext cx="708842" cy="801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66"/>
                </a:lnSpc>
                <a:spcBef>
                  <a:spcPct val="0"/>
                </a:spcBef>
              </a:pPr>
              <a:r>
                <a:rPr lang="en-US" sz="3618">
                  <a:solidFill>
                    <a:srgbClr val="000000"/>
                  </a:solidFill>
                  <a:latin typeface="Clear Sans Regular Bold"/>
                </a:rPr>
                <a:t>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776500" y="7052454"/>
            <a:ext cx="5715680" cy="897809"/>
            <a:chOff x="0" y="0"/>
            <a:chExt cx="4386503" cy="689024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4386503" cy="689024"/>
            </a:xfrm>
            <a:custGeom>
              <a:avLst/>
              <a:gdLst/>
              <a:ahLst/>
              <a:cxnLst/>
              <a:rect r="r" b="b" t="t" l="l"/>
              <a:pathLst>
                <a:path h="689024" w="4386503">
                  <a:moveTo>
                    <a:pt x="4262043" y="689024"/>
                  </a:moveTo>
                  <a:lnTo>
                    <a:pt x="124460" y="689024"/>
                  </a:lnTo>
                  <a:cubicBezTo>
                    <a:pt x="55880" y="689024"/>
                    <a:pt x="0" y="633144"/>
                    <a:pt x="0" y="5645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2043" y="0"/>
                  </a:lnTo>
                  <a:cubicBezTo>
                    <a:pt x="4330623" y="0"/>
                    <a:pt x="4386503" y="55880"/>
                    <a:pt x="4386503" y="124460"/>
                  </a:cubicBezTo>
                  <a:lnTo>
                    <a:pt x="4386503" y="564564"/>
                  </a:lnTo>
                  <a:cubicBezTo>
                    <a:pt x="4386503" y="633144"/>
                    <a:pt x="4330623" y="689024"/>
                    <a:pt x="4262043" y="68902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1101699" y="5223701"/>
            <a:ext cx="495098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Полноценная оптимизация под все расширения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27004" y="7320384"/>
            <a:ext cx="571568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Создание мобильной версии сервиса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01699" y="7320384"/>
            <a:ext cx="533333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Сотрудничество с Яндекс.Лицеем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5820" y="3070107"/>
            <a:ext cx="897809" cy="89252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27004" y="2921806"/>
            <a:ext cx="13465176" cy="1152708"/>
            <a:chOff x="0" y="0"/>
            <a:chExt cx="10333860" cy="88464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0333861" cy="884647"/>
            </a:xfrm>
            <a:custGeom>
              <a:avLst/>
              <a:gdLst/>
              <a:ahLst/>
              <a:cxnLst/>
              <a:rect r="r" b="b" t="t" l="l"/>
              <a:pathLst>
                <a:path h="884647" w="10333861">
                  <a:moveTo>
                    <a:pt x="10209400" y="884647"/>
                  </a:moveTo>
                  <a:lnTo>
                    <a:pt x="124460" y="884647"/>
                  </a:lnTo>
                  <a:cubicBezTo>
                    <a:pt x="55880" y="884647"/>
                    <a:pt x="0" y="828767"/>
                    <a:pt x="0" y="7601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09400" y="0"/>
                  </a:lnTo>
                  <a:cubicBezTo>
                    <a:pt x="10277980" y="0"/>
                    <a:pt x="10333861" y="55880"/>
                    <a:pt x="10333861" y="124460"/>
                  </a:cubicBezTo>
                  <a:lnTo>
                    <a:pt x="10333861" y="760187"/>
                  </a:lnTo>
                  <a:cubicBezTo>
                    <a:pt x="10333861" y="828767"/>
                    <a:pt x="10277980" y="884647"/>
                    <a:pt x="10209400" y="884647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95820" y="4332718"/>
            <a:ext cx="897809" cy="89780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027004" y="4332718"/>
            <a:ext cx="13465176" cy="897809"/>
            <a:chOff x="0" y="0"/>
            <a:chExt cx="10333860" cy="68902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0333861" cy="689024"/>
            </a:xfrm>
            <a:custGeom>
              <a:avLst/>
              <a:gdLst/>
              <a:ahLst/>
              <a:cxnLst/>
              <a:rect r="r" b="b" t="t" l="l"/>
              <a:pathLst>
                <a:path h="689024" w="10333861">
                  <a:moveTo>
                    <a:pt x="10209400" y="689024"/>
                  </a:moveTo>
                  <a:lnTo>
                    <a:pt x="124460" y="689024"/>
                  </a:lnTo>
                  <a:cubicBezTo>
                    <a:pt x="55880" y="689024"/>
                    <a:pt x="0" y="633144"/>
                    <a:pt x="0" y="5645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09400" y="0"/>
                  </a:lnTo>
                  <a:cubicBezTo>
                    <a:pt x="10277980" y="0"/>
                    <a:pt x="10333861" y="55880"/>
                    <a:pt x="10333861" y="124460"/>
                  </a:cubicBezTo>
                  <a:lnTo>
                    <a:pt x="10333861" y="564564"/>
                  </a:lnTo>
                  <a:cubicBezTo>
                    <a:pt x="10333861" y="633144"/>
                    <a:pt x="10277980" y="689024"/>
                    <a:pt x="10209400" y="68902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95820" y="5492792"/>
            <a:ext cx="897809" cy="890301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027004" y="5489038"/>
            <a:ext cx="13465176" cy="897809"/>
            <a:chOff x="0" y="0"/>
            <a:chExt cx="10333860" cy="68902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0333861" cy="689024"/>
            </a:xfrm>
            <a:custGeom>
              <a:avLst/>
              <a:gdLst/>
              <a:ahLst/>
              <a:cxnLst/>
              <a:rect r="r" b="b" t="t" l="l"/>
              <a:pathLst>
                <a:path h="689024" w="10333861">
                  <a:moveTo>
                    <a:pt x="10209400" y="689024"/>
                  </a:moveTo>
                  <a:lnTo>
                    <a:pt x="124460" y="689024"/>
                  </a:lnTo>
                  <a:cubicBezTo>
                    <a:pt x="55880" y="689024"/>
                    <a:pt x="0" y="633144"/>
                    <a:pt x="0" y="5645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09400" y="0"/>
                  </a:lnTo>
                  <a:cubicBezTo>
                    <a:pt x="10277980" y="0"/>
                    <a:pt x="10333861" y="55880"/>
                    <a:pt x="10333861" y="124460"/>
                  </a:cubicBezTo>
                  <a:lnTo>
                    <a:pt x="10333861" y="564564"/>
                  </a:lnTo>
                  <a:cubicBezTo>
                    <a:pt x="10333861" y="633144"/>
                    <a:pt x="10277980" y="689024"/>
                    <a:pt x="10209400" y="68902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95820" y="6783942"/>
            <a:ext cx="897809" cy="890301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027004" y="6649792"/>
            <a:ext cx="13465176" cy="1134501"/>
            <a:chOff x="0" y="0"/>
            <a:chExt cx="10333860" cy="870674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0333861" cy="870674"/>
            </a:xfrm>
            <a:custGeom>
              <a:avLst/>
              <a:gdLst/>
              <a:ahLst/>
              <a:cxnLst/>
              <a:rect r="r" b="b" t="t" l="l"/>
              <a:pathLst>
                <a:path h="870674" w="10333861">
                  <a:moveTo>
                    <a:pt x="10209400" y="870674"/>
                  </a:moveTo>
                  <a:lnTo>
                    <a:pt x="124460" y="870674"/>
                  </a:lnTo>
                  <a:cubicBezTo>
                    <a:pt x="55880" y="870674"/>
                    <a:pt x="0" y="814794"/>
                    <a:pt x="0" y="7462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209400" y="0"/>
                  </a:lnTo>
                  <a:cubicBezTo>
                    <a:pt x="10277980" y="0"/>
                    <a:pt x="10333861" y="55880"/>
                    <a:pt x="10333861" y="124460"/>
                  </a:cubicBezTo>
                  <a:lnTo>
                    <a:pt x="10333861" y="746214"/>
                  </a:lnTo>
                  <a:cubicBezTo>
                    <a:pt x="10333861" y="814794"/>
                    <a:pt x="10277980" y="870674"/>
                    <a:pt x="10209400" y="870674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8849" y="3334529"/>
            <a:ext cx="471751" cy="36367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8849" y="7047254"/>
            <a:ext cx="471751" cy="36367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8849" y="4608283"/>
            <a:ext cx="471751" cy="363677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8849" y="5756103"/>
            <a:ext cx="471751" cy="363677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95820" y="1028700"/>
            <a:ext cx="12689283" cy="99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000000"/>
                </a:solidFill>
                <a:latin typeface="Clear Sans Regular Bold"/>
              </a:rPr>
              <a:t>Вывод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10597" y="2964761"/>
            <a:ext cx="1266281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lear Sans Regular"/>
              </a:rPr>
              <a:t>В результате работы был создан сервис для общения яндекс.лицеистов и поиска единомышленников в его стенах.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10597" y="4510160"/>
            <a:ext cx="1107450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lear Sans Regular"/>
              </a:rPr>
              <a:t>Сервис оснащен real-time чатом на базе websockets.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10597" y="5708478"/>
            <a:ext cx="1308158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lear Sans Regular"/>
              </a:rPr>
              <a:t>Сам сервис написан на Flask и html.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10597" y="6683643"/>
            <a:ext cx="11625014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lear Sans Regular"/>
              </a:rPr>
              <a:t>В будущем YLStudent’sChat может стать полноценной социальной сетью для общения и развития яндекс.лицеистов.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6446" y="1967217"/>
            <a:ext cx="1453510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Clear Sans Regular Bold"/>
              </a:rPr>
              <a:t>Приятного общения!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41160" y="5143500"/>
            <a:ext cx="5295510" cy="5644757"/>
            <a:chOff x="0" y="0"/>
            <a:chExt cx="7060680" cy="752634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03675" y="0"/>
              <a:ext cx="2893532" cy="4651727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3212910"/>
              <a:ext cx="7060680" cy="431343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225625" y="5034808"/>
            <a:ext cx="5916719" cy="5753450"/>
            <a:chOff x="0" y="0"/>
            <a:chExt cx="7888958" cy="767126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464554"/>
              <a:ext cx="7888958" cy="5206712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887329" y="0"/>
              <a:ext cx="3003188" cy="3251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57834" y="2647013"/>
            <a:ext cx="9972332" cy="661128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Как устроено программирование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03130" y="2746057"/>
            <a:ext cx="9881740" cy="66704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И вроде все не так сложно…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03130" y="2667056"/>
            <a:ext cx="9881740" cy="659124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…ан нет   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06265" y="3007613"/>
            <a:ext cx="11275470" cy="59101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Описание проблемы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27436" y="2885705"/>
            <a:ext cx="10833128" cy="611753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Чего мы хотим?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86227" y="2797896"/>
            <a:ext cx="9515546" cy="63466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2857" t="0" r="2857" b="0"/>
          <a:stretch>
            <a:fillRect/>
          </a:stretch>
        </p:blipFill>
        <p:spPr>
          <a:xfrm flipH="false" flipV="false" rot="0">
            <a:off x="7083861" y="4171121"/>
            <a:ext cx="4120278" cy="68058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Решение проблемы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9062" y="2367631"/>
            <a:ext cx="12849876" cy="7406889"/>
            <a:chOff x="0" y="0"/>
            <a:chExt cx="11980864" cy="690597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980864" cy="6905976"/>
            </a:xfrm>
            <a:custGeom>
              <a:avLst/>
              <a:gdLst/>
              <a:ahLst/>
              <a:cxnLst/>
              <a:rect r="r" b="b" t="t" l="l"/>
              <a:pathLst>
                <a:path h="6905976" w="11980864">
                  <a:moveTo>
                    <a:pt x="11856404" y="6905976"/>
                  </a:moveTo>
                  <a:lnTo>
                    <a:pt x="124460" y="6905976"/>
                  </a:lnTo>
                  <a:cubicBezTo>
                    <a:pt x="55880" y="6905976"/>
                    <a:pt x="0" y="6850096"/>
                    <a:pt x="0" y="6781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56404" y="0"/>
                  </a:lnTo>
                  <a:cubicBezTo>
                    <a:pt x="11924985" y="0"/>
                    <a:pt x="11980864" y="55880"/>
                    <a:pt x="11980864" y="124460"/>
                  </a:cubicBezTo>
                  <a:lnTo>
                    <a:pt x="11980864" y="6781516"/>
                  </a:lnTo>
                  <a:cubicBezTo>
                    <a:pt x="11980864" y="6850097"/>
                    <a:pt x="11924985" y="6905976"/>
                    <a:pt x="11856404" y="6905976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10024" y="8546053"/>
            <a:ext cx="2323076" cy="174094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725982"/>
            <a:ext cx="16230600" cy="1353077"/>
            <a:chOff x="0" y="0"/>
            <a:chExt cx="12456187" cy="10384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456187" cy="1038420"/>
            </a:xfrm>
            <a:custGeom>
              <a:avLst/>
              <a:gdLst/>
              <a:ahLst/>
              <a:cxnLst/>
              <a:rect r="r" b="b" t="t" l="l"/>
              <a:pathLst>
                <a:path h="1038420" w="12456187">
                  <a:moveTo>
                    <a:pt x="12331726" y="1038420"/>
                  </a:moveTo>
                  <a:lnTo>
                    <a:pt x="124460" y="1038420"/>
                  </a:lnTo>
                  <a:cubicBezTo>
                    <a:pt x="55880" y="1038420"/>
                    <a:pt x="0" y="982540"/>
                    <a:pt x="0" y="913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31727" y="0"/>
                  </a:lnTo>
                  <a:cubicBezTo>
                    <a:pt x="12400307" y="0"/>
                    <a:pt x="12456187" y="55880"/>
                    <a:pt x="12456187" y="124460"/>
                  </a:cubicBezTo>
                  <a:lnTo>
                    <a:pt x="12456187" y="913960"/>
                  </a:lnTo>
                  <a:cubicBezTo>
                    <a:pt x="12456187" y="982540"/>
                    <a:pt x="12400307" y="1038420"/>
                    <a:pt x="12331727" y="1038420"/>
                  </a:cubicBezTo>
                  <a:close/>
                </a:path>
              </a:pathLst>
            </a:custGeom>
            <a:solidFill>
              <a:srgbClr val="FFE5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01730" y="2725624"/>
            <a:ext cx="11884539" cy="669090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43715"/>
            <a:ext cx="16230600" cy="9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1"/>
              </a:lnSpc>
            </a:pPr>
            <a:r>
              <a:rPr lang="en-US" sz="7000">
                <a:solidFill>
                  <a:srgbClr val="000000"/>
                </a:solidFill>
                <a:latin typeface="Clear Sans Regular"/>
              </a:rPr>
              <a:t>Начальная страница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DAE-6UB5G7Y</dc:identifier>
  <dcterms:modified xsi:type="dcterms:W3CDTF">2011-08-01T06:04:30Z</dcterms:modified>
  <cp:revision>1</cp:revision>
  <dc:title>YLStudent’sChat</dc:title>
</cp:coreProperties>
</file>